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. Find the German Empire, Austria-Hungary, Russia and France. Which countries surround Germany and Austria-Hungary? Why might their leaders feel encircled?
https://chronoatlas.nl/?year=1914&lat=50&lng=15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0252b2d9232da7e731ae14b3252d11a1.jpeg"/>
  <Relationship Id="rId3" Type="http://schemas.openxmlformats.org/officeDocument/2006/relationships/hyperlink" Target="https://chronoatlas.nl/classroom/lesson/ww1-outbreak-1914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ww1-outbreak-1914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d8835271247969484a81aae9fa87edf2.jpeg"/>
  <Relationship Id="rId3" Type="http://schemas.openxmlformats.org/officeDocument/2006/relationships/hyperlink" Target="https://chronoatlas.nl/?year=1914&amp;lat=50&amp;lng=15&amp;zoom=4" TargetMode="External"/>
  <Relationship Id="rId4" Type="http://schemas.openxmlformats.org/officeDocument/2006/relationships/hyperlink" Target="https://chronoatlas.nl/classroom/lesson/ww1-outbreak-1914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ww1-outbreak-191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IRST WORLD WAR  ·  191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914: how Europe went to w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5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w1-outbreak-19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28 June 1914 two shots in Sarajevo set off a chain reaction. Within six weeks the great powers of Europe were at war. Students trace the alliances on the 1914 map and ask why one murder became a world w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murder in Sarajevo on 28 June 1914 led to a European war within six week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how on the 1914 map the two alliance blocs and at least two neutral countri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at least two causes of the war, such as alliances, militarism, empire and nationalis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ww1-outbreak-1914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urope in 191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. Find the German Empire, Austria-Hungary, Russia and France. Which countries surround Germany and Austria-Hungary? Why might their leaders feel encircl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ww1-outbreak-191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w1-outbreak-191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2026-10-31T03:24:20Z</dcterms:created>
  <dcterms:modified xsi:type="dcterms:W3CDTF">2026-10-31T03:24:20Z</dcterms:modified>
  <dc:title>1914: how Europe went to war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