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0 BC. Find the Xiongnu north of the Han Empire. Which of the two covers more land? Which do you think had more people, and why?
https://chronoatlas.nl/?year=-200&lat=42&lng=108&zoom=3.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ef1e3d11752cec79f93ea22634bfa61.jpeg"/>
  <Relationship Id="rId3" Type="http://schemas.openxmlformats.org/officeDocument/2006/relationships/hyperlink" Target="https://chronoatlas.nl/classroom/lesson/xiongnu-steppe-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xiongnu-steppe-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aa0d20bd963f5686936e3c9540d7c5d2.jpeg"/>
  <Relationship Id="rId3" Type="http://schemas.openxmlformats.org/officeDocument/2006/relationships/hyperlink" Target="https://chronoatlas.nl/?year=-200&amp;lat=42&amp;lng=108&amp;zoom=3.8" TargetMode="External"/>
  <Relationship Id="rId4" Type="http://schemas.openxmlformats.org/officeDocument/2006/relationships/hyperlink" Target="https://chronoatlas.nl/classroom/lesson/xiongnu-steppe-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xiongnu-steppe-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XIONGNU AND HAN, THE STEPPE  ·  209 BC - 48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Xiongnu: an empire on horseback]]></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09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xiongnu-steppe-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North of China, nomad herders on the steppe built the first great empire of horsemen. Their ruler Modu even trapped the founder of the Han dynasty. Students compare two ways of life and ask how our sources, written by Han enemies, shape the stor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Xiongnu lands and the Han frontier on the map around 200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way of life of steppe nomads and how it shaped their way of fighti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Han policies of peace payments and war, and judge the point of view of the sourc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xiongnu-steppe-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worl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0 BC. Find the Xiongnu north of the Han Empire. Which of the two covers more land? Which do you think had more people, and wh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xiongnu-steppe-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xiongnu-steppe-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2026-10-31T00:58:48Z</dcterms:created>
  <dcterms:modified xsi:type="dcterms:W3CDTF">2026-10-31T00:58:48Z</dcterms:modified>
  <dc:title>The Xiongnu: an empire on horseback</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