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629 and turn on Trade Routes. Follow the Silk Road west from Chang'an. Which great desert do the oasis towns ring?
https://chronoatlas.nl/?year=629&lat=39&lng=96&zoom=4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184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d2c563d3a43091885fe044cce51b77ec1.jpeg"/>
  <Relationship Id="rId3" Type="http://schemas.openxmlformats.org/officeDocument/2006/relationships/hyperlink" Target="https://chronoatlas.nl/classroom/lesson/xuanzang-journey-to-india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xuanzang-journey-to-india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e9b569127ba4d590f5df5fd32a7cfe3d2.jpeg"/>
  <Relationship Id="rId3" Type="http://schemas.openxmlformats.org/officeDocument/2006/relationships/hyperlink" Target="https://chronoatlas.nl/?year=629&amp;lat=39&amp;lng=96&amp;zoom=4" TargetMode="External"/>
  <Relationship Id="rId4" Type="http://schemas.openxmlformats.org/officeDocument/2006/relationships/hyperlink" Target="https://chronoatlas.nl/classroom/lesson/xuanzang-journey-to-india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xuanzang-journey-to-india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ANG DYNASTY  ·  629-645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Xuanzang: a monk's journey to Ind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165  ·  Ages 10-13  ·  45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xuanzang-journey-to-india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In 629 the monk Xuanzang slipped out of China to find Buddhist texts in India. Sixteen years later he came home a hero. Students follow his route over deserts and mountains and see how ideas travelled along the Silk Road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Trace Xuanzang's route from Chang'an to India and back on the map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why Buddhist monks travelled to India in this period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what Xuanzang brought back and why it mattered for China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45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0-13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629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xuanzang-journey-to-india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629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Out of Chi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629 and turn on Trade Routes. Follow the Silk Road west from Chang'an. Which great desert do the oasis towns ring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xuanzang-journey-to-indi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xuanzang-journey-to-indi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0">
  <a:themeElements>
    <a:clrScheme name="Theme3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2026-10-30T23:16:53Z</dcterms:created>
  <dcterms:modified xsi:type="dcterms:W3CDTF">2026-10-30T23:16:53Z</dcterms:modified>
  <dc:title>Xuanzang: a monk's journey to India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