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0 and find Asante. Which labels lie between Asante and the sea?
https://chronoatlas.nl/?year=1900&lat=6.5&lng=-1.3&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550158952d31971e6c2affd6d0d32141.jpeg"/>
  <Relationship Id="rId3" Type="http://schemas.openxmlformats.org/officeDocument/2006/relationships/hyperlink" Target="https://chronoatlas.nl/classroom/lesson/yaa-asantewaa-war-190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yaa-asantewaa-war-190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00a48d5a663ac1e893146a53b79fb82.jpeg"/>
  <Relationship Id="rId3" Type="http://schemas.openxmlformats.org/officeDocument/2006/relationships/hyperlink" Target="https://chronoatlas.nl/?year=1900&amp;lat=6.5&amp;lng=-1.3&amp;zoom=6" TargetMode="External"/>
  <Relationship Id="rId4" Type="http://schemas.openxmlformats.org/officeDocument/2006/relationships/hyperlink" Target="https://chronoatlas.nl/classroom/lesson/yaa-asantewaa-war-190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yaa-asantewaa-war-190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SANTE RESISTANCE  ·  19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Yaa Asantewaa and the War of the Golden Stoo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yaa-asantewaa-war-19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00 a British governor demanded the sacred Golden Stool of the Asante. Yaa Asantewaa, queen mother of Ejisu, led the rising that followed. Students find out why the Asante lost the war but kept the stoo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umasi and Ejisu and explain the meaning of the Golden Stoo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uses and main events of the War of the Golden Stool in 19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Yaa Asantewaa is remembered as a national heroine in Gha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yaa-asantewaa-war-190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sante in 190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0 and find Asante. Which labels lie between Asante and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yaa-asantewaa-war-190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yaa-asantewaa-war-190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2026-10-31T03:24:22Z</dcterms:created>
  <dcterms:modified xsi:type="dcterms:W3CDTF">2026-10-31T03:24:22Z</dcterms:modified>
  <dc:title>Yaa Asantewaa and the War of the Golden Stool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