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400 BC. Find the Yayoi area and the Late Jomon culture in Japan. Which of the two lies closer to the Korean peninsula?
https://chronoatlas.nl/?year=-400&lat=35&lng=135&zoom=4.8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2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394ec8fdc831ce851f28d1a0dc967251.jpeg"/>
  <Relationship Id="rId3" Type="http://schemas.openxmlformats.org/officeDocument/2006/relationships/hyperlink" Target="https://chronoatlas.nl/classroom/lesson/yayoi-japan-himiko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yayoi-japan-himiko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293677c9b0bfff14e7ea79876a1140d2.jpeg"/>
  <Relationship Id="rId3" Type="http://schemas.openxmlformats.org/officeDocument/2006/relationships/hyperlink" Target="https://chronoatlas.nl/?year=-400&amp;lat=35&amp;lng=135&amp;zoom=4.8" TargetMode="External"/>
  <Relationship Id="rId4" Type="http://schemas.openxmlformats.org/officeDocument/2006/relationships/hyperlink" Target="https://chronoatlas.nl/classroom/lesson/yayoi-japan-himiko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yayoi-japan-himiko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YAYOI PERIOD, JAPAN  ·  C. 300 BC - 250 A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Yayoi Japan: rice, bronze and Queen Himik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80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yayoi-japan-himik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Rice farming, bronze and iron crossed the sea from the Korean peninsula and changed Japan. Moated villages grew into small kingdoms, and Chinese records tell of a queen named Himiko. Students combine archaeology and Chinese sources to explore early Japa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spread of Yayoi rice farming in Japan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rice farming, bronze and iron changed life in Yayoi Japan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Use Chinese written sources and archaeology to learn about Queen Himiko, and discuss their limit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40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yayoi-japan-himiko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40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Jomon and Yayo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400 BC. Find the Yayoi area and the Late Jomon culture in Japan. Which of the two lies closer to the Korean peninsula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yayoi-japan-himik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yayoi-japan-himik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2026-10-31T04:29:36Z</dcterms:created>
  <dcterms:modified xsi:type="dcterms:W3CDTF">2026-10-31T04:29:36Z</dcterms:modified>
  <dc:title>Yayoi Japan: rice, bronze and Queen Himiko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