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60 and find Yugoslavia. Then move to 1994. Which new countries do you see? Ask the atlas: "Which peoples lived in Yugoslavia?"
https://chronoatlas.nl/?year=1994&lat=44&lng=18.5&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f77950eb7060d837b75c293e1d0612e1.jpeg"/>
  <Relationship Id="rId3" Type="http://schemas.openxmlformats.org/officeDocument/2006/relationships/hyperlink" Target="https://chronoatlas.nl/classroom/lesson/yugoslav-wa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yugoslav-wa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d8c5243e6854f284d84812cf51716252.jpeg"/>
  <Relationship Id="rId3" Type="http://schemas.openxmlformats.org/officeDocument/2006/relationships/hyperlink" Target="https://chronoatlas.nl/?year=1994&amp;lat=44&amp;lng=18.5&amp;zoom=5.5" TargetMode="External"/>
  <Relationship Id="rId4" Type="http://schemas.openxmlformats.org/officeDocument/2006/relationships/hyperlink" Target="https://chronoatlas.nl/classroom/lesson/yugoslav-wa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yugoslav-wa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OST-COLD WAR  ·  1991-199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wars in Yugoslavia, 1991-1999]]></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14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yugoslav-wa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Tito's death, Yugoslavia broke apart. Slovenia left after ten days; Croatia and Bosnia saw years of war, the siege of Sarajevo and the genocide at Srebrenica. Students compare the 1960 and 1994 maps and ask how neighbors became enemies and how the wars were stopp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Yugoslavia broke apart after 199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lovenia, Croatia, Bosnia and Herzegovina, Serbia and Kosovo on the 1994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war in Bosnia ended at Dayton and how the International Criminal Tribunal in The Hague judged the crim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9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yugoslav-wa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9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ne country, many peopl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60 and find Yugoslavia. Then move to 1994. Which new countries do you see? Ask the atlas: "Which peoples lived in Yugoslavi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yugoslav-wa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yugoslav-wa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2026-10-31T02:04:10Z</dcterms:created>
  <dcterms:modified xsi:type="dcterms:W3CDTF">2026-10-31T02:04:10Z</dcterms:modified>
  <dc:title>The wars in Yugoslavia, 1991-1999</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