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AD 250 and turn on the Cities layer. Find Palmyra in the Syrian desert, between the Mediterranean and the Euphrates. Why would a city grow at an oasis here?
https://chronoatlas.nl/?year=250&lat=34.5&lng=37.5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8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3d2a1f3308c8d6c724632e88d280cb51.jpeg"/>
  <Relationship Id="rId3" Type="http://schemas.openxmlformats.org/officeDocument/2006/relationships/hyperlink" Target="https://chronoatlas.nl/classroom/lesson/zenobia-queen-of-palmyr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zenobia-queen-of-palmyr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b7d5e5ef0dbab1b9d280ead646efbb22.jpeg"/>
  <Relationship Id="rId3" Type="http://schemas.openxmlformats.org/officeDocument/2006/relationships/hyperlink" Target="https://chronoatlas.nl/?year=250&amp;lat=34.5&amp;lng=37.5&amp;zoom=6" TargetMode="External"/>
  <Relationship Id="rId4" Type="http://schemas.openxmlformats.org/officeDocument/2006/relationships/hyperlink" Target="https://chronoatlas.nl/classroom/lesson/zenobia-queen-of-palmyr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zenobia-queen-of-palmyr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OMAN EMPIRE  ·  260-273 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Zenobia, queen of Palmy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39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zenobia-queen-of-palmyr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caravan city in the Syrian desert became the center of a realm stretching from Egypt to Asia Minor. Students follow Queen Zenobia's rise and fall and ask how Romans and Syrians have told her stor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Palmyra grew rich from caravan trade between the Roman world and the eas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Zenobia took control of Rome's eastern provinces and how Aurelian defeated he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Roman accounts of Zenobia with how she is remembered in Syria today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25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zenobia-queen-of-palmyr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25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city in the deser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AD 250 and turn on the Cities layer. Find Palmyra in the Syrian desert, between the Mediterranean and the Euphrates. Why would a city grow at an oasis her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zenobia-queen-of-palmy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zenobia-queen-of-palmy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2026-10-31T04:56:54Z</dcterms:created>
  <dcterms:modified xsi:type="dcterms:W3CDTF">2026-10-31T04:56:54Z</dcterms:modified>
  <dc:title>Zenobia, queen of Palmyra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