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30 BC and zoom out. Find the Han Empire, the Xiongnu and Parthia. Zhang Qian had to cross Xiongnu lands to go west. Can you see a way around them?
https://chronoatlas.nl/?year=-130&lat=40&lng=85&zoom=3.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26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6a80d3f5589b2dd875306f91a7fec6b1.jpeg"/>
  <Relationship Id="rId3" Type="http://schemas.openxmlformats.org/officeDocument/2006/relationships/hyperlink" Target="https://chronoatlas.nl/classroom/lesson/zhang-qian-silk-road"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zhang-qian-silk-road"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4445d8572e6b709cc84196e92a5c04f2.jpeg"/>
  <Relationship Id="rId3" Type="http://schemas.openxmlformats.org/officeDocument/2006/relationships/hyperlink" Target="https://chronoatlas.nl/?year=-130&amp;lat=40&amp;lng=85&amp;zoom=3.5" TargetMode="External"/>
  <Relationship Id="rId4" Type="http://schemas.openxmlformats.org/officeDocument/2006/relationships/hyperlink" Target="https://chronoatlas.nl/classroom/lesson/zhang-qian-silk-road"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zhang-qian-silk-roa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HAN DYNASTY, CHINA  ·  138-101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Zhang Qian and the opening of the Silk Roa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13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zhang-qian-silk-roa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about 138 BC Emperor Wu sent Zhang Qian west to find allies against the Xiongnu. He was captured, escaped and came home 13 years later with news of rich lands no one in China had known. Students follow the journey that opened the Silk Roa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Zhang Qian's journey from Chang'an to Central Asia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Emperor Wu sent Zhang Qian west and what he found the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traveled along the Silk Road in both direction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3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zhang-qian-silk-road]]></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3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Who is wher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30 BC and zoom out. Find the Han Empire, the Xiongnu and Parthia. Zhang Qian had to cross Xiongnu lands to go west. Can you see a way around them?]]></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zhang-qian-silk-road]]></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zhang-qian-silk-road]]></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2026-10-31T04:46:36Z</dcterms:created>
  <dcterms:modified xsi:type="dcterms:W3CDTF">2026-10-31T04:46:36Z</dcterms:modified>
  <dc:title>Zhang Qian and the opening of the Silk Road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