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05 and find Nanjing on the Yangtze, where the treasure ships were built. Follow the coast south. Which sea would the fleet cross to reach Southeast Asia?
https://chronoatlas.nl/?year=1405&lat=25&lng=11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3d0e721529710f2f427e4b674b291211.jpeg"/>
  <Relationship Id="rId3" Type="http://schemas.openxmlformats.org/officeDocument/2006/relationships/hyperlink" Target="https://chronoatlas.nl/classroom/lesson/zheng-he-treasure-fleet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zheng-he-treasure-fleet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97583625086ba84103abe1b10e01652.jpeg"/>
  <Relationship Id="rId3" Type="http://schemas.openxmlformats.org/officeDocument/2006/relationships/hyperlink" Target="https://chronoatlas.nl/?year=1405&amp;lat=25&amp;lng=115&amp;zoom=4" TargetMode="External"/>
  <Relationship Id="rId4" Type="http://schemas.openxmlformats.org/officeDocument/2006/relationships/hyperlink" Target="https://chronoatlas.nl/classroom/lesson/zheng-he-treasure-fleet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zheng-he-treasure-fle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NG DYNASTY  ·  1405-143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Zheng He's treasure fleet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2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zheng-he-treasure-fle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tween 1405 and 1433 the admiral Zheng He led seven huge Ming fleets across the Indian Ocean, as far as Arabia and East Africa. Students follow the voyages on the map and ask why China then turned its back on the se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s of Zheng He's voyages on the map, from Nanjing to East Afric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aims of the voyages: power, trade and tribut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y the Ming ended the voyages after 1433.]]></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0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zheng-he-treasure-fleet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0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etting sai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05 and find Nanjing on the Yangtze, where the treasure ships were built. Follow the coast south. Which sea would the fleet cross to reach Southeast As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zheng-he-treasure-fleet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zheng-he-treasure-fleet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2026-10-31T04:27:29Z</dcterms:created>
  <dcterms:modified xsi:type="dcterms:W3CDTF">2026-10-31T04:27:29Z</dcterms:modified>
  <dc:title>Zheng He's treasure fleets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