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 BC and find the Zhou kingdom in northern China (the map spells it "Zhoa"). Which peoples live to its north, west and south?
https://chronoatlas.nl/?year=-1000&lat=34.5&lng=112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25d0e1a77838533bc84c2e2f4bf20911.jpeg"/>
  <Relationship Id="rId3" Type="http://schemas.openxmlformats.org/officeDocument/2006/relationships/hyperlink" Target="https://chronoatlas.nl/classroom/lesson/zhou-mandate-of-heave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zhou-mandate-of-heave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1ac30ba03139f02bd6880c2e63a21e82.jpeg"/>
  <Relationship Id="rId3" Type="http://schemas.openxmlformats.org/officeDocument/2006/relationships/hyperlink" Target="https://chronoatlas.nl/?year=-1000&amp;lat=34.5&amp;lng=112&amp;zoom=5" TargetMode="External"/>
  <Relationship Id="rId4" Type="http://schemas.openxmlformats.org/officeDocument/2006/relationships/hyperlink" Target="https://chronoatlas.nl/classroom/lesson/zhou-mandate-of-heave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zhou-mandate-of-heave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ZHOU DYNASTY, CHINA  ·  1046-771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Zhou and the Mandate of Heav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2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zhou-mandate-of-heave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round 1046 BC the Zhou overthrew the Shang kings and explained their victory with a powerful idea: Heaven gives the right to rule to a just king and takes it away from a cruel one. Students explore an idea that shaped Chinese politics for almost 3,000 yea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Mandate of Heaven in their own word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Zhou heartland and its two capitals, Hao and Luoyang,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Zhou kings ruled through relatives and allies, and why this weakened them over tim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,0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zhou-mandate-of-heave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,0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Zhou king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 BC and find the Zhou kingdom in northern China (the map spells it "Zhoa"). Which peoples live to its north, west and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zhou-mandate-of-heav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zhou-mandate-of-heav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2026-10-31T04:57:27Z</dcterms:created>
  <dcterms:modified xsi:type="dcterms:W3CDTF">2026-10-31T04:57:27Z</dcterms:modified>
  <dc:title>The Zhou and the Mandate of Heaven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